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2" r:id="rId5"/>
    <p:sldId id="264" r:id="rId6"/>
    <p:sldId id="263" r:id="rId7"/>
    <p:sldId id="265" r:id="rId8"/>
    <p:sldId id="271" r:id="rId9"/>
    <p:sldId id="267" r:id="rId10"/>
    <p:sldId id="269" r:id="rId11"/>
    <p:sldId id="268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D1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5" autoAdjust="0"/>
    <p:restoredTop sz="94660"/>
  </p:normalViewPr>
  <p:slideViewPr>
    <p:cSldViewPr>
      <p:cViewPr>
        <p:scale>
          <a:sx n="94" d="100"/>
          <a:sy n="94" d="100"/>
        </p:scale>
        <p:origin x="-728" y="-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BFB82-7157-4577-8C00-DE3A52D1FAE7}" type="datetimeFigureOut">
              <a:rPr lang="en-US" smtClean="0"/>
              <a:t>4/27/14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37E91-05FE-418F-B555-DC089573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8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2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5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9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6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1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5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1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25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1B15A-7FEB-48A5-8976-31AE2FF6077E}" type="datetimeFigureOut">
              <a:rPr lang="en-US" smtClean="0"/>
              <a:t>4/27/14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21AFB-980D-4DDC-B918-F3BEE981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0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microsoft.com/office/2007/relationships/hdphoto" Target="../media/hdphoto4.wdp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fo@eventureapp.com" TargetMode="Externa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eventureapp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microsoft.com/office/2007/relationships/hdphoto" Target="../media/hdphoto3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chael\Dropbox (Volta Charging)\Marketing &amp; Graphics\Hackathon\hackathon random images\Iphone EVenture pic  v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" t="710" r="4373" b="593"/>
          <a:stretch/>
        </p:blipFill>
        <p:spPr bwMode="auto">
          <a:xfrm>
            <a:off x="0" y="-9144"/>
            <a:ext cx="9180576" cy="69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371600"/>
            <a:ext cx="4724400" cy="160020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SOLVING RANGE ANXIETY THROUGH</a:t>
            </a:r>
            <a:br>
              <a:rPr lang="en-US" sz="1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</a:br>
            <a:r>
              <a:rPr lang="en-US" sz="1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AN INTELLIGENT MOBILE APP INTERFACE.</a:t>
            </a:r>
            <a:endParaRPr lang="en-US" sz="18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4600" y="5943600"/>
            <a:ext cx="2635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“The best thing </a:t>
            </a:r>
            <a:r>
              <a:rPr lang="en-US" sz="1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for</a:t>
            </a:r>
            <a:br>
              <a:rPr lang="en-US" sz="1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</a:br>
            <a:r>
              <a:rPr lang="en-US" sz="1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EV’s since the </a:t>
            </a:r>
            <a:r>
              <a:rPr lang="en-US" sz="1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j1772</a:t>
            </a:r>
            <a:r>
              <a:rPr lang="en-US" sz="1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”</a:t>
            </a:r>
          </a:p>
          <a:p>
            <a:pPr algn="r"/>
            <a:r>
              <a:rPr lang="en-US" sz="1400" i="1" dirty="0">
                <a:solidFill>
                  <a:schemeClr val="bg1"/>
                </a:solidFill>
                <a:latin typeface="Helvetica Neue Light"/>
                <a:cs typeface="Helvetica Neue Light"/>
              </a:rPr>
              <a:t>– </a:t>
            </a:r>
            <a:r>
              <a:rPr lang="en-US" sz="1400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Pac </a:t>
            </a:r>
            <a:r>
              <a:rPr lang="en-US" sz="1400" i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Mech </a:t>
            </a:r>
            <a:r>
              <a:rPr lang="en-US" sz="1400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Tech</a:t>
            </a:r>
            <a:r>
              <a:rPr lang="en-US" sz="1400" dirty="0" smtClean="0">
                <a:solidFill>
                  <a:schemeClr val="bg1"/>
                </a:solidFill>
                <a:latin typeface="Helvetica Neue"/>
                <a:cs typeface="Helvetica Neue"/>
              </a:rPr>
              <a:t/>
            </a:r>
            <a:br>
              <a:rPr lang="en-US" sz="1400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endParaRPr lang="en-US" sz="1400" i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39054"/>
            <a:ext cx="4491990" cy="1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chael\Desktop\Hackathon Docs\nissan 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t="23637" r="11767" b="27649"/>
          <a:stretch/>
        </p:blipFill>
        <p:spPr bwMode="auto">
          <a:xfrm>
            <a:off x="5105400" y="1981200"/>
            <a:ext cx="3821219" cy="7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ichael\Desktop\Hackathon Docs\rEyw-aeb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Michael\Desktop\Hackathon Docs\ChargePoint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48000"/>
            <a:ext cx="3525839" cy="9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ichael\Desktop\Hackathon Docs\esr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257800"/>
            <a:ext cx="2561360" cy="11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Michael\Desktop\Hackathon Docs\SAP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43" y="5343788"/>
            <a:ext cx="2359087" cy="94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Michael\Desktop\Hackathon Docs\Tesla log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6" b="36787"/>
          <a:stretch/>
        </p:blipFill>
        <p:spPr bwMode="auto">
          <a:xfrm>
            <a:off x="0" y="1981200"/>
            <a:ext cx="3810000" cy="99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Michael\Desktop\Hackathon Docs\PlugShare-logo-275x7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2891518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ichael\Dropbox (Volta Charging)\Marketing &amp; Graphics\Hackathon\hackathon random images\OSI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0"/>
            <a:ext cx="2389188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Michael\Dropbox (Volta Charging)\Marketing &amp; Graphics\Hackathon\hackathon random images\Schneider_Electri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67200"/>
            <a:ext cx="2296649" cy="6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ichael\Dropbox (Volta Charging)\Marketing &amp; Graphics\Hackathon\hackathon random images\BMW_195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57400"/>
            <a:ext cx="728198" cy="72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EVenture-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80146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NATIONAL SPONSORS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096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POTENTIAL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0320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 Medium"/>
                <a:cs typeface="Helvetica Neue Medium"/>
                <a:hlinkClick r:id="rId2"/>
              </a:rPr>
              <a:t>eventuremobileapp@gmail.com</a:t>
            </a:r>
            <a:endParaRPr lang="en-US" dirty="0" smtClean="0">
              <a:latin typeface="Helvetica Neue Medium"/>
              <a:cs typeface="Helvetica Neue Medium"/>
            </a:endParaRP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Helvetica Neue Medium"/>
                <a:cs typeface="Helvetica Neue Medium"/>
              </a:rPr>
              <a:t>760.383.1225</a:t>
            </a:r>
            <a:endParaRPr lang="en-US" dirty="0">
              <a:latin typeface="Helvetica Neue Medium"/>
              <a:cs typeface="Helvetica Neue Medium"/>
            </a:endParaRPr>
          </a:p>
        </p:txBody>
      </p:sp>
      <p:pic>
        <p:nvPicPr>
          <p:cNvPr id="9" name="Picture 8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0146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CONTACT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1110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chael\Dropbox (Volta Charging)\Marketing &amp; Graphics\Hackathon\Mobile App\Mobile App - Map Design\Mobile App - Map Screen - Screenshots\eVenture App - Map scree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15" y="381000"/>
            <a:ext cx="3974285" cy="596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3400" y="1447800"/>
            <a:ext cx="2603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3"/>
              </a:rPr>
              <a:t>eventuremobileapp@gmail.com</a:t>
            </a:r>
            <a:endParaRPr lang="en-US" sz="1600" dirty="0"/>
          </a:p>
        </p:txBody>
      </p:sp>
      <p:pic>
        <p:nvPicPr>
          <p:cNvPr id="10" name="Picture 9" descr="EVentur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0146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DEMO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8228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618_348_road-trip-rules-pack-a-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r="45409"/>
          <a:stretch/>
        </p:blipFill>
        <p:spPr>
          <a:xfrm>
            <a:off x="5029200" y="609600"/>
            <a:ext cx="4114800" cy="62582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4419600" cy="446258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 Neue Medium"/>
                <a:cs typeface="Helvetica Neue Medium"/>
              </a:rPr>
              <a:t>Before leaving for a trip, you research the area for working chargers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endParaRPr lang="en-US" sz="2400" dirty="0" smtClean="0">
              <a:latin typeface="Helvetica Neue Medium"/>
              <a:cs typeface="Helvetica Neue Mediu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 Neue Medium"/>
                <a:cs typeface="Helvetica Neue Medium"/>
              </a:rPr>
              <a:t>Currently no way to automatically get route options based on station location and vehicle state of charge.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latin typeface="Helvetica Neue Medium"/>
              <a:cs typeface="Helvetica Neue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PROBLEM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0" name="Picture 9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4876800" cy="41147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 Neue Medium"/>
                <a:cs typeface="Helvetica Neue Medium"/>
              </a:rPr>
              <a:t>Manually decipher best route</a:t>
            </a:r>
          </a:p>
          <a:p>
            <a:endParaRPr lang="en-US" sz="2400" dirty="0" smtClean="0">
              <a:latin typeface="Helvetica Neue Medium"/>
              <a:cs typeface="Helvetica Neue Medium"/>
            </a:endParaRPr>
          </a:p>
          <a:p>
            <a:r>
              <a:rPr lang="en-US" sz="2400" dirty="0" smtClean="0">
                <a:latin typeface="Helvetica Neue Medium"/>
                <a:cs typeface="Helvetica Neue Medium"/>
              </a:rPr>
              <a:t>Does not take vehicle information into consideration</a:t>
            </a:r>
          </a:p>
          <a:p>
            <a:endParaRPr lang="en-US" sz="2400" dirty="0" smtClean="0">
              <a:latin typeface="Helvetica Neue Medium"/>
              <a:cs typeface="Helvetica Neue Medium"/>
            </a:endParaRPr>
          </a:p>
          <a:p>
            <a:r>
              <a:rPr lang="en-US" sz="2400" dirty="0" smtClean="0">
                <a:latin typeface="Helvetica Neue Medium"/>
                <a:cs typeface="Helvetica Neue Medium"/>
              </a:rPr>
              <a:t>Does not account for environmental conditions</a:t>
            </a:r>
          </a:p>
          <a:p>
            <a:endParaRPr lang="en-US" sz="2400" dirty="0">
              <a:latin typeface="Helvetica Neue Medium"/>
              <a:cs typeface="Helvetica Neue Medium"/>
            </a:endParaRPr>
          </a:p>
        </p:txBody>
      </p:sp>
      <p:pic>
        <p:nvPicPr>
          <p:cNvPr id="4" name="Picture 2" descr="C:\Users\Michael\Desktop\Hackathon Docs\PS_mobile_m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5634"/>
            <a:ext cx="28448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Michael\Desktop\Hackathon Docs\CP_mobile_m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05634"/>
            <a:ext cx="28447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EVenture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EXISTING SOFTWARE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7140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5257800" cy="5029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400" dirty="0" smtClean="0">
                <a:latin typeface="Helvetica Neue Medium"/>
                <a:cs typeface="Helvetica Neue Medium"/>
              </a:rPr>
              <a:t>Let </a:t>
            </a:r>
            <a:r>
              <a:rPr lang="en-US" sz="2400" dirty="0" err="1" smtClean="0">
                <a:latin typeface="Helvetica Neue Medium"/>
                <a:cs typeface="Helvetica Neue Medium"/>
              </a:rPr>
              <a:t>EVenture</a:t>
            </a:r>
            <a:r>
              <a:rPr lang="en-US" sz="2400" dirty="0" smtClean="0">
                <a:latin typeface="Helvetica Neue Medium"/>
                <a:cs typeface="Helvetica Neue Medium"/>
              </a:rPr>
              <a:t> suggest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alternative </a:t>
            </a:r>
            <a:r>
              <a:rPr lang="en-US" sz="2400" dirty="0">
                <a:latin typeface="Helvetica Neue Medium"/>
                <a:cs typeface="Helvetica Neue Medium"/>
              </a:rPr>
              <a:t>routes </a:t>
            </a:r>
            <a:r>
              <a:rPr lang="en-US" sz="2400" dirty="0" smtClean="0">
                <a:latin typeface="Helvetica Neue Medium"/>
                <a:cs typeface="Helvetica Neue Medium"/>
              </a:rPr>
              <a:t>putting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you </a:t>
            </a:r>
            <a:r>
              <a:rPr lang="en-US" sz="2400" dirty="0">
                <a:latin typeface="Helvetica Neue Medium"/>
                <a:cs typeface="Helvetica Neue Medium"/>
              </a:rPr>
              <a:t>near a charger </a:t>
            </a:r>
            <a:r>
              <a:rPr lang="en-US" sz="2400" dirty="0" smtClean="0">
                <a:latin typeface="Helvetica Neue Medium"/>
                <a:cs typeface="Helvetica Neue Medium"/>
              </a:rPr>
              <a:t>when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YOU </a:t>
            </a:r>
            <a:r>
              <a:rPr lang="en-US" sz="2400" dirty="0">
                <a:latin typeface="Helvetica Neue Medium"/>
                <a:cs typeface="Helvetica Neue Medium"/>
              </a:rPr>
              <a:t>need it! </a:t>
            </a:r>
            <a:endParaRPr lang="en-US" sz="2400" dirty="0" smtClean="0">
              <a:latin typeface="Helvetica Neue Medium"/>
              <a:cs typeface="Helvetica Neue Medium"/>
            </a:endParaRPr>
          </a:p>
          <a:p>
            <a:pPr lvl="1">
              <a:buFont typeface="Arial"/>
              <a:buChar char="•"/>
            </a:pPr>
            <a:endParaRPr lang="en-US" sz="2400" dirty="0" smtClean="0">
              <a:latin typeface="Helvetica Neue Medium"/>
              <a:cs typeface="Helvetica Neue Mediu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Helvetica Neue Medium"/>
                <a:cs typeface="Helvetica Neue Medium"/>
              </a:rPr>
              <a:t>EVenture</a:t>
            </a:r>
            <a:r>
              <a:rPr lang="en-US" sz="2400" dirty="0" smtClean="0">
                <a:latin typeface="Helvetica Neue Medium"/>
                <a:cs typeface="Helvetica Neue Medium"/>
              </a:rPr>
              <a:t> utilizes </a:t>
            </a:r>
            <a:r>
              <a:rPr lang="en-US" sz="2400" dirty="0" smtClean="0">
                <a:latin typeface="Helvetica Neue Medium"/>
                <a:cs typeface="Helvetica Neue Medium"/>
              </a:rPr>
              <a:t>your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vehicle </a:t>
            </a:r>
            <a:r>
              <a:rPr lang="en-US" sz="2400" dirty="0" smtClean="0">
                <a:latin typeface="Helvetica Neue Medium"/>
                <a:cs typeface="Helvetica Neue Medium"/>
              </a:rPr>
              <a:t>information, </a:t>
            </a:r>
            <a:r>
              <a:rPr lang="en-US" sz="2400" dirty="0" smtClean="0">
                <a:latin typeface="Helvetica Neue Medium"/>
                <a:cs typeface="Helvetica Neue Medium"/>
              </a:rPr>
              <a:t>and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real </a:t>
            </a:r>
            <a:r>
              <a:rPr lang="en-US" sz="2400" dirty="0" smtClean="0">
                <a:latin typeface="Helvetica Neue Medium"/>
                <a:cs typeface="Helvetica Neue Medium"/>
              </a:rPr>
              <a:t>time data to </a:t>
            </a:r>
            <a:r>
              <a:rPr lang="en-US" sz="2400" dirty="0" smtClean="0">
                <a:latin typeface="Helvetica Neue Medium"/>
                <a:cs typeface="Helvetica Neue Medium"/>
              </a:rPr>
              <a:t>suggest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the </a:t>
            </a:r>
            <a:r>
              <a:rPr lang="en-US" sz="2400" dirty="0" smtClean="0">
                <a:latin typeface="Helvetica Neue Medium"/>
                <a:cs typeface="Helvetica Neue Medium"/>
              </a:rPr>
              <a:t>best route, NEVER </a:t>
            </a:r>
            <a:r>
              <a:rPr lang="en-US" sz="2400" dirty="0" smtClean="0">
                <a:latin typeface="Helvetica Neue Medium"/>
                <a:cs typeface="Helvetica Neue Medium"/>
              </a:rPr>
              <a:t>to</a:t>
            </a:r>
            <a:br>
              <a:rPr lang="en-US" sz="2400" dirty="0" smtClean="0">
                <a:latin typeface="Helvetica Neue Medium"/>
                <a:cs typeface="Helvetica Neue Medium"/>
              </a:rPr>
            </a:br>
            <a:r>
              <a:rPr lang="en-US" sz="2400" dirty="0" smtClean="0">
                <a:latin typeface="Helvetica Neue Medium"/>
                <a:cs typeface="Helvetica Neue Medium"/>
              </a:rPr>
              <a:t>leave </a:t>
            </a:r>
            <a:r>
              <a:rPr lang="en-US" sz="2400" dirty="0" smtClean="0">
                <a:latin typeface="Helvetica Neue Medium"/>
                <a:cs typeface="Helvetica Neue Medium"/>
              </a:rPr>
              <a:t>you stranded!</a:t>
            </a:r>
            <a:endParaRPr lang="en-US" sz="2400" dirty="0">
              <a:latin typeface="Helvetica Neue Medium"/>
              <a:cs typeface="Helvetica Neue Medium"/>
            </a:endParaRPr>
          </a:p>
          <a:p>
            <a:endParaRPr lang="en-US" dirty="0">
              <a:latin typeface="Helvetica Neue Medium"/>
              <a:cs typeface="Helvetica Neue Medium"/>
            </a:endParaRPr>
          </a:p>
        </p:txBody>
      </p:sp>
      <p:pic>
        <p:nvPicPr>
          <p:cNvPr id="1026" name="Picture 2" descr="C:\Users\Michael\Dropbox (Volta Charging)\Marketing &amp; Graphics\Hackathon\Mobile App\Mobile App - Map Design\Mobile App - Map Screen - Screenshots\eVenture App - Map screen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"/>
            <a:ext cx="4332830" cy="649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4114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1" cy="2655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28D1A8"/>
                </a:solidFill>
                <a:latin typeface="Helvetica Neue Medium"/>
                <a:cs typeface="Helvetica Neue Medium"/>
              </a:rPr>
              <a:t>A. </a:t>
            </a:r>
            <a:r>
              <a:rPr lang="en-US" sz="2400" dirty="0" smtClean="0">
                <a:latin typeface="Helvetica Neue Medium"/>
                <a:cs typeface="Helvetica Neue Medium"/>
              </a:rPr>
              <a:t>Create an account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28D1A8"/>
                </a:solidFill>
                <a:latin typeface="Helvetica Neue Medium"/>
                <a:cs typeface="Helvetica Neue Medium"/>
              </a:rPr>
              <a:t>B. </a:t>
            </a:r>
            <a:r>
              <a:rPr lang="en-US" sz="2400" dirty="0" smtClean="0">
                <a:latin typeface="Helvetica Neue Medium"/>
                <a:cs typeface="Helvetica Neue Medium"/>
              </a:rPr>
              <a:t>Enter vehicle information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28D1A8"/>
                </a:solidFill>
                <a:latin typeface="Helvetica Neue Medium"/>
                <a:cs typeface="Helvetica Neue Medium"/>
              </a:rPr>
              <a:t>C.</a:t>
            </a:r>
            <a:r>
              <a:rPr lang="en-US" sz="2400" dirty="0" smtClean="0">
                <a:latin typeface="Helvetica Neue Medium"/>
                <a:cs typeface="Helvetica Neue Medium"/>
              </a:rPr>
              <a:t> Search routes for your next </a:t>
            </a:r>
            <a:r>
              <a:rPr lang="en-US" sz="2400" dirty="0" err="1" smtClean="0">
                <a:latin typeface="Helvetica Neue Medium"/>
                <a:cs typeface="Helvetica Neue Medium"/>
              </a:rPr>
              <a:t>EVenture</a:t>
            </a:r>
            <a:r>
              <a:rPr lang="en-US" sz="2400" dirty="0" smtClean="0">
                <a:latin typeface="Helvetica Neue Medium"/>
                <a:cs typeface="Helvetica Neue Medium"/>
              </a:rPr>
              <a:t>!</a:t>
            </a:r>
            <a:endParaRPr lang="en-US" sz="2400" dirty="0">
              <a:latin typeface="Helvetica Neue Medium"/>
              <a:cs typeface="Helvetica Neue Medium"/>
            </a:endParaRPr>
          </a:p>
        </p:txBody>
      </p:sp>
      <p:pic>
        <p:nvPicPr>
          <p:cNvPr id="2050" name="Picture 2" descr="C:\Users\Michael\Dropbox (Volta Charging)\Marketing &amp; Graphics\Hackathon\Mobile App\Mobile App - Map Design\Mobile App - Map Screen - Screenshots\eVenture App - Map 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895600"/>
            <a:ext cx="2292287" cy="34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ichael\Dropbox (Volta Charging)\Marketing &amp; Graphics\Hackathon\Mobile App\Mobile App - Map Design\Mobile App - Map Screen - Screenshots\eVenture App - Map scree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95600"/>
            <a:ext cx="2292288" cy="34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ichael\Dropbox (Volta Charging)\Marketing &amp; Graphics\Hackathon\Mobile App\Mobile App - Map Design\Mobile App - Map Screen - Screenshots\eVenture App - Map screen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05030"/>
            <a:ext cx="228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ichael\Dropbox (Volta Charging)\Marketing &amp; Graphics\Hackathon\Mobile App\eVenture App - Sign Up scree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92" y="2895600"/>
            <a:ext cx="2312608" cy="34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ichael\Dropbox (Volta Charging)\Marketing &amp; Graphics\Hackathon\Mobile App\eVenture App - arrived scree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905030"/>
            <a:ext cx="2306321" cy="34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EVenture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HOW TO USE: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64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800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Uses information </a:t>
            </a:r>
            <a:r>
              <a:rPr lang="en-US" dirty="0" smtClean="0">
                <a:latin typeface="Helvetica Neue Medium"/>
                <a:cs typeface="Helvetica Neue Medium"/>
              </a:rPr>
              <a:t>off</a:t>
            </a:r>
            <a:br>
              <a:rPr lang="en-US" dirty="0" smtClean="0">
                <a:latin typeface="Helvetica Neue Medium"/>
                <a:cs typeface="Helvetica Neue Medium"/>
              </a:rPr>
            </a:br>
            <a:r>
              <a:rPr lang="en-US" dirty="0" smtClean="0">
                <a:latin typeface="Helvetica Neue Medium"/>
                <a:cs typeface="Helvetica Neue Medium"/>
              </a:rPr>
              <a:t>your </a:t>
            </a:r>
            <a:r>
              <a:rPr lang="en-US" dirty="0" smtClean="0">
                <a:latin typeface="Helvetica Neue Medium"/>
                <a:cs typeface="Helvetica Neue Medium"/>
              </a:rPr>
              <a:t>dash display to increase accuracy </a:t>
            </a:r>
            <a:r>
              <a:rPr lang="en-US" dirty="0" smtClean="0">
                <a:latin typeface="Helvetica Neue Medium"/>
                <a:cs typeface="Helvetica Neue Medium"/>
              </a:rPr>
              <a:t>of</a:t>
            </a:r>
            <a:br>
              <a:rPr lang="en-US" dirty="0" smtClean="0">
                <a:latin typeface="Helvetica Neue Medium"/>
                <a:cs typeface="Helvetica Neue Medium"/>
              </a:rPr>
            </a:br>
            <a:r>
              <a:rPr lang="en-US" dirty="0" smtClean="0">
                <a:latin typeface="Helvetica Neue Medium"/>
                <a:cs typeface="Helvetica Neue Medium"/>
              </a:rPr>
              <a:t>the route</a:t>
            </a:r>
          </a:p>
          <a:p>
            <a:endParaRPr lang="en-US" dirty="0" smtClean="0">
              <a:latin typeface="Helvetica Neue Medium"/>
              <a:cs typeface="Helvetica Neue Medium"/>
            </a:endParaRPr>
          </a:p>
          <a:p>
            <a:r>
              <a:rPr lang="en-US" dirty="0" smtClean="0">
                <a:latin typeface="Helvetica Neue Medium"/>
                <a:cs typeface="Helvetica Neue Medium"/>
              </a:rPr>
              <a:t>Uses location </a:t>
            </a:r>
            <a:r>
              <a:rPr lang="en-US" dirty="0" smtClean="0">
                <a:latin typeface="Helvetica Neue Medium"/>
                <a:cs typeface="Helvetica Neue Medium"/>
              </a:rPr>
              <a:t>data</a:t>
            </a:r>
            <a:br>
              <a:rPr lang="en-US" dirty="0" smtClean="0">
                <a:latin typeface="Helvetica Neue Medium"/>
                <a:cs typeface="Helvetica Neue Medium"/>
              </a:rPr>
            </a:br>
            <a:r>
              <a:rPr lang="en-US" dirty="0" smtClean="0">
                <a:latin typeface="Helvetica Neue Medium"/>
                <a:cs typeface="Helvetica Neue Medium"/>
              </a:rPr>
              <a:t>to </a:t>
            </a:r>
            <a:r>
              <a:rPr lang="en-US" dirty="0" smtClean="0">
                <a:latin typeface="Helvetica Neue Medium"/>
                <a:cs typeface="Helvetica Neue Medium"/>
              </a:rPr>
              <a:t>leverage </a:t>
            </a:r>
            <a:r>
              <a:rPr lang="en-US" dirty="0" smtClean="0">
                <a:latin typeface="Helvetica Neue Medium"/>
                <a:cs typeface="Helvetica Neue Medium"/>
              </a:rPr>
              <a:t>current</a:t>
            </a:r>
            <a:br>
              <a:rPr lang="en-US" dirty="0" smtClean="0">
                <a:latin typeface="Helvetica Neue Medium"/>
                <a:cs typeface="Helvetica Neue Medium"/>
              </a:rPr>
            </a:br>
            <a:r>
              <a:rPr lang="en-US" dirty="0" smtClean="0">
                <a:latin typeface="Helvetica Neue Medium"/>
                <a:cs typeface="Helvetica Neue Medium"/>
              </a:rPr>
              <a:t>weather </a:t>
            </a:r>
            <a:r>
              <a:rPr lang="en-US" dirty="0" smtClean="0">
                <a:latin typeface="Helvetica Neue Medium"/>
                <a:cs typeface="Helvetica Neue Medium"/>
              </a:rPr>
              <a:t>conditions increasing route </a:t>
            </a:r>
            <a:r>
              <a:rPr lang="en-US" dirty="0" smtClean="0">
                <a:latin typeface="Helvetica Neue Medium"/>
                <a:cs typeface="Helvetica Neue Medium"/>
              </a:rPr>
              <a:t>accuracy</a:t>
            </a:r>
          </a:p>
          <a:p>
            <a:endParaRPr lang="en-US" dirty="0" smtClean="0">
              <a:latin typeface="Helvetica Neue Medium"/>
              <a:cs typeface="Helvetica Neue Medium"/>
            </a:endParaRPr>
          </a:p>
          <a:p>
            <a:r>
              <a:rPr lang="en-US" dirty="0" smtClean="0">
                <a:latin typeface="Helvetica Neue Medium"/>
                <a:cs typeface="Helvetica Neue Medium"/>
              </a:rPr>
              <a:t>Slider to alter ‘Anxiety Buffer’ moving estimated charge destinations</a:t>
            </a:r>
            <a:endParaRPr lang="en-US" dirty="0">
              <a:latin typeface="Helvetica Neue Medium"/>
              <a:cs typeface="Helvetica Neue Medium"/>
            </a:endParaRPr>
          </a:p>
        </p:txBody>
      </p:sp>
      <p:pic>
        <p:nvPicPr>
          <p:cNvPr id="3075" name="Picture 3" descr="C:\Users\Michael\Dropbox (Volta Charging)\Marketing &amp; Graphics\Hackathon\Mobile App\Mobile App - Map Design\Mobile App - Map Screen - Screenshots\eVenture App - Map scree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43000"/>
            <a:ext cx="42672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FEATURES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968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133600"/>
            <a:ext cx="57912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Uses your location data to push targeted advertisements</a:t>
            </a:r>
          </a:p>
          <a:p>
            <a:r>
              <a:rPr lang="en-US" sz="2800" dirty="0" smtClean="0"/>
              <a:t>Utilizes ads to generate revenue making the services FREE to the users</a:t>
            </a:r>
          </a:p>
          <a:p>
            <a:r>
              <a:rPr lang="en-US" sz="2800" dirty="0" smtClean="0"/>
              <a:t>Revenue based on total impressions and clicks of ads</a:t>
            </a:r>
          </a:p>
          <a:p>
            <a:r>
              <a:rPr lang="en-US" sz="2800" dirty="0" smtClean="0"/>
              <a:t>National sponsors support the app with annual service fee</a:t>
            </a:r>
            <a:endParaRPr lang="en-US" sz="2800" dirty="0"/>
          </a:p>
        </p:txBody>
      </p:sp>
      <p:pic>
        <p:nvPicPr>
          <p:cNvPr id="5122" name="Picture 2" descr="C:\Users\Michael\Dropbox (Volta Charging)\Marketing &amp; Graphics\Hackathon\Mobile App\eVenture App - arrived scre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90600"/>
            <a:ext cx="4229556" cy="6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REVENUE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050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chael\Dropbox (Volta Charging)\Marketing &amp; Graphics\Hackathon\Prototype Time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793821" cy="19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Vent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TIME TO MARKET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63880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AVAILABLE IN: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" name="Picture 1" descr="itunes-downloa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128173"/>
            <a:ext cx="1676400" cy="577427"/>
          </a:xfrm>
          <a:prstGeom prst="rect">
            <a:avLst/>
          </a:prstGeom>
        </p:spPr>
      </p:pic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24" y="6096000"/>
            <a:ext cx="1879876" cy="6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5791200" cy="52117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>
                <a:latin typeface="Helvetica Neue"/>
                <a:cs typeface="Helvetica Neue"/>
              </a:rPr>
              <a:t>Michael Menendez</a:t>
            </a:r>
            <a:br>
              <a:rPr lang="en-US" sz="2000" dirty="0" smtClean="0">
                <a:latin typeface="Helvetica Neue"/>
                <a:cs typeface="Helvetica Neue"/>
              </a:rPr>
            </a:br>
            <a:r>
              <a:rPr lang="en-US" sz="1600" dirty="0" smtClean="0">
                <a:latin typeface="Helvetica Neue"/>
                <a:cs typeface="Helvetica Neue"/>
              </a:rPr>
              <a:t>idea / frontend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 smtClean="0">
                <a:latin typeface="Helvetica Neue"/>
                <a:cs typeface="Helvetica Neue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Helvetica Neue"/>
                <a:cs typeface="Helvetica Neue"/>
              </a:rPr>
              <a:t>Charles </a:t>
            </a:r>
            <a:r>
              <a:rPr lang="en-US" sz="2000" dirty="0" err="1" smtClean="0">
                <a:latin typeface="Helvetica Neue"/>
                <a:cs typeface="Helvetica Neue"/>
              </a:rPr>
              <a:t>d’Harcourt</a:t>
            </a:r>
            <a:r>
              <a:rPr lang="en-US" sz="2000" dirty="0" smtClean="0">
                <a:latin typeface="Helvetica Neue"/>
                <a:cs typeface="Helvetica Neue"/>
              </a:rPr>
              <a:t/>
            </a:r>
            <a:br>
              <a:rPr lang="en-US" sz="2000" dirty="0" smtClean="0">
                <a:latin typeface="Helvetica Neue"/>
                <a:cs typeface="Helvetica Neue"/>
              </a:rPr>
            </a:br>
            <a:r>
              <a:rPr lang="en-US" sz="1600" dirty="0" smtClean="0">
                <a:latin typeface="Helvetica Neue"/>
                <a:cs typeface="Helvetica Neue"/>
              </a:rPr>
              <a:t>backend developer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 smtClean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000" dirty="0" err="1" smtClean="0">
                <a:latin typeface="Helvetica Neue"/>
                <a:cs typeface="Helvetica Neue"/>
              </a:rPr>
              <a:t>Mohinish</a:t>
            </a:r>
            <a:r>
              <a:rPr lang="en-US" sz="2000" dirty="0" smtClean="0">
                <a:latin typeface="Helvetica Neue"/>
                <a:cs typeface="Helvetica Neue"/>
              </a:rPr>
              <a:t> </a:t>
            </a:r>
            <a:r>
              <a:rPr lang="en-US" sz="2000" dirty="0" err="1" smtClean="0">
                <a:latin typeface="Helvetica Neue"/>
                <a:cs typeface="Helvetica Neue"/>
              </a:rPr>
              <a:t>Shaikh</a:t>
            </a:r>
            <a:r>
              <a:rPr lang="en-US" sz="2000" dirty="0">
                <a:latin typeface="Helvetica Neue"/>
                <a:cs typeface="Helvetica Neue"/>
              </a:rPr>
              <a:t/>
            </a:r>
            <a:br>
              <a:rPr lang="en-US" sz="2000" dirty="0">
                <a:latin typeface="Helvetica Neue"/>
                <a:cs typeface="Helvetica Neue"/>
              </a:rPr>
            </a:br>
            <a:r>
              <a:rPr lang="en-US" sz="1600" dirty="0" smtClean="0">
                <a:latin typeface="Helvetica Neue"/>
                <a:cs typeface="Helvetica Neue"/>
              </a:rPr>
              <a:t>frontend developer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 smtClean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Helvetica Neue"/>
                <a:cs typeface="Helvetica Neue"/>
              </a:rPr>
              <a:t>Geoff Ryder</a:t>
            </a:r>
            <a:br>
              <a:rPr lang="en-US" sz="2000" dirty="0" smtClean="0">
                <a:latin typeface="Helvetica Neue"/>
                <a:cs typeface="Helvetica Neue"/>
              </a:rPr>
            </a:br>
            <a:r>
              <a:rPr lang="en-US" sz="1600" dirty="0" smtClean="0">
                <a:latin typeface="Helvetica Neue"/>
                <a:cs typeface="Helvetica Neue"/>
              </a:rPr>
              <a:t>backend developer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 smtClean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000" dirty="0" err="1" smtClean="0">
                <a:latin typeface="Helvetica Neue"/>
                <a:cs typeface="Helvetica Neue"/>
              </a:rPr>
              <a:t>Baswaraju</a:t>
            </a:r>
            <a:r>
              <a:rPr lang="en-US" sz="2000" dirty="0" smtClean="0">
                <a:latin typeface="Helvetica Neue"/>
                <a:cs typeface="Helvetica Neue"/>
              </a:rPr>
              <a:t> </a:t>
            </a:r>
            <a:r>
              <a:rPr lang="en-US" sz="2000" dirty="0" err="1" smtClean="0">
                <a:latin typeface="Helvetica Neue"/>
                <a:cs typeface="Helvetica Neue"/>
              </a:rPr>
              <a:t>Vuppala</a:t>
            </a:r>
            <a:r>
              <a:rPr lang="en-US" sz="2000" dirty="0">
                <a:latin typeface="Helvetica Neue"/>
                <a:cs typeface="Helvetica Neue"/>
              </a:rPr>
              <a:t/>
            </a:r>
            <a:br>
              <a:rPr lang="en-US" sz="2000" dirty="0">
                <a:latin typeface="Helvetica Neue"/>
                <a:cs typeface="Helvetica Neue"/>
              </a:rPr>
            </a:br>
            <a:r>
              <a:rPr lang="en-US" sz="1600" dirty="0" smtClean="0">
                <a:latin typeface="Helvetica Neue"/>
                <a:cs typeface="Helvetica Neue"/>
              </a:rPr>
              <a:t>backend developer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 smtClean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</a:pPr>
            <a:r>
              <a:rPr lang="en-US" sz="2000" dirty="0" err="1" smtClean="0">
                <a:latin typeface="Helvetica Neue"/>
                <a:cs typeface="Helvetica Neue"/>
              </a:rPr>
              <a:t>Katarzyna</a:t>
            </a:r>
            <a:r>
              <a:rPr lang="en-US" sz="2000" dirty="0" smtClean="0">
                <a:latin typeface="Helvetica Neue"/>
                <a:cs typeface="Helvetica Neue"/>
              </a:rPr>
              <a:t> </a:t>
            </a:r>
            <a:r>
              <a:rPr lang="en-US" sz="2000" dirty="0" err="1" smtClean="0">
                <a:latin typeface="Helvetica Neue"/>
                <a:cs typeface="Helvetica Neue"/>
              </a:rPr>
              <a:t>Babula</a:t>
            </a:r>
            <a:r>
              <a:rPr lang="en-US" sz="2000" dirty="0">
                <a:latin typeface="Helvetica Neue"/>
                <a:cs typeface="Helvetica Neue"/>
              </a:rPr>
              <a:t/>
            </a:r>
            <a:br>
              <a:rPr lang="en-US" sz="2000" dirty="0">
                <a:latin typeface="Helvetica Neue"/>
                <a:cs typeface="Helvetica Neue"/>
              </a:rPr>
            </a:br>
            <a:r>
              <a:rPr lang="en-US" sz="1600" dirty="0" smtClean="0">
                <a:latin typeface="Helvetica Neue"/>
                <a:cs typeface="Helvetica Neue"/>
              </a:rPr>
              <a:t>frontend / graphic design</a:t>
            </a:r>
            <a:endParaRPr lang="en-US" sz="2000" dirty="0">
              <a:latin typeface="Helvetica Neue"/>
              <a:cs typeface="Helvetica Neue"/>
            </a:endParaRPr>
          </a:p>
        </p:txBody>
      </p:sp>
      <p:pic>
        <p:nvPicPr>
          <p:cNvPr id="5122" name="Picture 2" descr="C:\Users\Michael\Desktop\Hackathon Docs\Geoff B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49" y="1885673"/>
            <a:ext cx="1690719" cy="16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ichael\Desktop\Hackathon Docs\Charles B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49" y="1885673"/>
            <a:ext cx="1690719" cy="16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ichael\Desktop\Hackathon Docs\katarzyna B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r="9447"/>
          <a:stretch/>
        </p:blipFill>
        <p:spPr bwMode="auto">
          <a:xfrm>
            <a:off x="7336536" y="3837878"/>
            <a:ext cx="1655064" cy="180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ichael\Desktop\Hackathon Docs\Baswaraju B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90" y="3858307"/>
            <a:ext cx="1760220" cy="177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Michael\Desktop\Hackathon Docs\Mo B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30" y="3864615"/>
            <a:ext cx="1715341" cy="174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Michael\Dropbox (Volta Charging)\Marketing &amp; Graphics\Hackathon\hackathon random images\Screen Shot 2014-04-27 at 8.48.28 AM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05" t="10405" r="17578" b="32529"/>
          <a:stretch/>
        </p:blipFill>
        <p:spPr bwMode="auto">
          <a:xfrm>
            <a:off x="3580731" y="1886404"/>
            <a:ext cx="1691115" cy="167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EVenture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477000"/>
            <a:ext cx="982980" cy="2457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28D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399030" y="118646"/>
            <a:ext cx="975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50" dirty="0" smtClean="0">
                <a:solidFill>
                  <a:schemeClr val="bg1"/>
                </a:solidFill>
                <a:latin typeface="Helvetica Neue"/>
                <a:cs typeface="Helvetica Neue"/>
              </a:rPr>
              <a:t>SOLVING RANGE ANXIETY THROUGH AN INTELLIGENT MOBILE INTERFACE</a:t>
            </a:r>
            <a:endParaRPr lang="en-US" sz="1600" b="1" spc="1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80146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  <a:cs typeface="Helvetica Neue Black Condensed"/>
              </a:rPr>
              <a:t>TEAM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8462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220</Words>
  <Application>Microsoft Macintosh PowerPoint</Application>
  <PresentationFormat>On-screen Show (4:3)</PresentationFormat>
  <Paragraphs>65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r-EV-ision</dc:title>
  <dc:creator>Michael</dc:creator>
  <cp:lastModifiedBy>K</cp:lastModifiedBy>
  <cp:revision>71</cp:revision>
  <dcterms:created xsi:type="dcterms:W3CDTF">2014-04-26T06:52:24Z</dcterms:created>
  <dcterms:modified xsi:type="dcterms:W3CDTF">2014-04-27T18:21:01Z</dcterms:modified>
</cp:coreProperties>
</file>